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302" r:id="rId15"/>
    <p:sldId id="299" r:id="rId16"/>
    <p:sldId id="300" r:id="rId17"/>
    <p:sldId id="301"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p:restoredTop sz="96405"/>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11/10/25</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11/10/25</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Assessing Convergence</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Uncertainty</a:t>
            </a:r>
          </a:p>
        </p:txBody>
      </p:sp>
      <p:sp>
        <p:nvSpPr>
          <p:cNvPr id="3" name="TextBox 2">
            <a:extLst>
              <a:ext uri="{FF2B5EF4-FFF2-40B4-BE49-F238E27FC236}">
                <a16:creationId xmlns:a16="http://schemas.microsoft.com/office/drawing/2014/main" id="{0F027685-8C6B-D5BA-05FD-F671BCECFE7C}"/>
              </a:ext>
            </a:extLst>
          </p:cNvPr>
          <p:cNvSpPr txBox="1"/>
          <p:nvPr/>
        </p:nvSpPr>
        <p:spPr>
          <a:xfrm>
            <a:off x="2843683" y="1175657"/>
            <a:ext cx="6713633" cy="584775"/>
          </a:xfrm>
          <a:prstGeom prst="rect">
            <a:avLst/>
          </a:prstGeom>
          <a:noFill/>
        </p:spPr>
        <p:txBody>
          <a:bodyPr wrap="none" rtlCol="0">
            <a:spAutoFit/>
          </a:bodyPr>
          <a:lstStyle/>
          <a:p>
            <a:r>
              <a:rPr lang="en-US" sz="3200" dirty="0"/>
              <a:t>Credible Interval vs Confidence Interval</a:t>
            </a:r>
          </a:p>
        </p:txBody>
      </p:sp>
      <p:pic>
        <p:nvPicPr>
          <p:cNvPr id="2050" name="Picture 2" descr="Confidence interval Tutorial • Simply explained - DATAtab">
            <a:extLst>
              <a:ext uri="{FF2B5EF4-FFF2-40B4-BE49-F238E27FC236}">
                <a16:creationId xmlns:a16="http://schemas.microsoft.com/office/drawing/2014/main" id="{C233CF08-FA5A-3216-F5A4-BB64DCE48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085" y="2759877"/>
            <a:ext cx="62611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ayesian credible interval. Shaded regions with dark gray and light... |  Download Scientific Diagram">
            <a:extLst>
              <a:ext uri="{FF2B5EF4-FFF2-40B4-BE49-F238E27FC236}">
                <a16:creationId xmlns:a16="http://schemas.microsoft.com/office/drawing/2014/main" id="{31733CE8-B563-DC55-EBE9-A523935FC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82" y="2289055"/>
            <a:ext cx="3907215" cy="2808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26A47-737D-7F46-83AF-D36E10E37ACA}"/>
              </a:ext>
            </a:extLst>
          </p:cNvPr>
          <p:cNvSpPr txBox="1"/>
          <p:nvPr/>
        </p:nvSpPr>
        <p:spPr>
          <a:xfrm>
            <a:off x="676340" y="6047812"/>
            <a:ext cx="1154868" cy="369332"/>
          </a:xfrm>
          <a:prstGeom prst="rect">
            <a:avLst/>
          </a:prstGeom>
          <a:noFill/>
        </p:spPr>
        <p:txBody>
          <a:bodyPr wrap="none" rtlCol="0">
            <a:spAutoFit/>
          </a:bodyPr>
          <a:lstStyle/>
          <a:p>
            <a:r>
              <a:rPr lang="en-US" dirty="0"/>
              <a:t>R example</a:t>
            </a:r>
          </a:p>
        </p:txBody>
      </p:sp>
    </p:spTree>
    <p:extLst>
      <p:ext uri="{BB962C8B-B14F-4D97-AF65-F5344CB8AC3E}">
        <p14:creationId xmlns:p14="http://schemas.microsoft.com/office/powerpoint/2010/main" val="2557769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5" name="Picture 4">
            <a:extLst>
              <a:ext uri="{FF2B5EF4-FFF2-40B4-BE49-F238E27FC236}">
                <a16:creationId xmlns:a16="http://schemas.microsoft.com/office/drawing/2014/main" id="{804BD1E7-00FC-C017-432E-577173100814}"/>
              </a:ext>
            </a:extLst>
          </p:cNvPr>
          <p:cNvPicPr>
            <a:picLocks noChangeAspect="1"/>
          </p:cNvPicPr>
          <p:nvPr/>
        </p:nvPicPr>
        <p:blipFill rotWithShape="1">
          <a:blip r:embed="rId2"/>
          <a:srcRect r="1567"/>
          <a:stretch/>
        </p:blipFill>
        <p:spPr>
          <a:xfrm>
            <a:off x="535991" y="1457011"/>
            <a:ext cx="4025961" cy="4978958"/>
          </a:xfrm>
          <a:prstGeom prst="rect">
            <a:avLst/>
          </a:prstGeom>
        </p:spPr>
      </p:pic>
      <p:pic>
        <p:nvPicPr>
          <p:cNvPr id="7" name="Picture 6">
            <a:extLst>
              <a:ext uri="{FF2B5EF4-FFF2-40B4-BE49-F238E27FC236}">
                <a16:creationId xmlns:a16="http://schemas.microsoft.com/office/drawing/2014/main" id="{9EC6F182-0421-0A50-8AFE-B0BEC9116BB3}"/>
              </a:ext>
            </a:extLst>
          </p:cNvPr>
          <p:cNvPicPr>
            <a:picLocks noChangeAspect="1"/>
          </p:cNvPicPr>
          <p:nvPr/>
        </p:nvPicPr>
        <p:blipFill>
          <a:blip r:embed="rId3"/>
          <a:stretch>
            <a:fillRect/>
          </a:stretch>
        </p:blipFill>
        <p:spPr>
          <a:xfrm>
            <a:off x="6255445" y="1537396"/>
            <a:ext cx="4592459" cy="4597121"/>
          </a:xfrm>
          <a:prstGeom prst="rect">
            <a:avLst/>
          </a:prstGeom>
        </p:spPr>
      </p:pic>
    </p:spTree>
    <p:extLst>
      <p:ext uri="{BB962C8B-B14F-4D97-AF65-F5344CB8AC3E}">
        <p14:creationId xmlns:p14="http://schemas.microsoft.com/office/powerpoint/2010/main" val="4202245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9" name="Picture 8">
            <a:extLst>
              <a:ext uri="{FF2B5EF4-FFF2-40B4-BE49-F238E27FC236}">
                <a16:creationId xmlns:a16="http://schemas.microsoft.com/office/drawing/2014/main" id="{00BFC702-1BA6-083E-BFE7-853CA19A2898}"/>
              </a:ext>
            </a:extLst>
          </p:cNvPr>
          <p:cNvPicPr>
            <a:picLocks noChangeAspect="1"/>
          </p:cNvPicPr>
          <p:nvPr/>
        </p:nvPicPr>
        <p:blipFill>
          <a:blip r:embed="rId2"/>
          <a:stretch>
            <a:fillRect/>
          </a:stretch>
        </p:blipFill>
        <p:spPr>
          <a:xfrm>
            <a:off x="130629" y="2402649"/>
            <a:ext cx="3473010" cy="2899795"/>
          </a:xfrm>
          <a:prstGeom prst="rect">
            <a:avLst/>
          </a:prstGeom>
        </p:spPr>
      </p:pic>
      <p:pic>
        <p:nvPicPr>
          <p:cNvPr id="3" name="New picture">
            <a:extLst>
              <a:ext uri="{FF2B5EF4-FFF2-40B4-BE49-F238E27FC236}">
                <a16:creationId xmlns:a16="http://schemas.microsoft.com/office/drawing/2014/main" id="{C4C9AAAA-0072-6D26-93D3-206C7D69B34C}"/>
              </a:ext>
            </a:extLst>
          </p:cNvPr>
          <p:cNvPicPr/>
          <p:nvPr/>
        </p:nvPicPr>
        <p:blipFill>
          <a:blip r:embed="rId3"/>
          <a:stretch>
            <a:fillRect/>
          </a:stretch>
        </p:blipFill>
        <p:spPr>
          <a:xfrm>
            <a:off x="3934767" y="1497204"/>
            <a:ext cx="8257233" cy="4551903"/>
          </a:xfrm>
          <a:prstGeom prst="rect">
            <a:avLst/>
          </a:prstGeom>
        </p:spPr>
      </p:pic>
    </p:spTree>
    <p:extLst>
      <p:ext uri="{BB962C8B-B14F-4D97-AF65-F5344CB8AC3E}">
        <p14:creationId xmlns:p14="http://schemas.microsoft.com/office/powerpoint/2010/main" val="69377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Inferences from posterior distributions</a:t>
            </a:r>
          </a:p>
        </p:txBody>
      </p:sp>
      <p:pic>
        <p:nvPicPr>
          <p:cNvPr id="1026" name="Picture 2" descr="Phylogenetic tree from Bayesian analysis with posterior probability... |  Download Scientific Diagram">
            <a:extLst>
              <a:ext uri="{FF2B5EF4-FFF2-40B4-BE49-F238E27FC236}">
                <a16:creationId xmlns:a16="http://schemas.microsoft.com/office/drawing/2014/main" id="{E35C1CC0-400C-4747-785C-AA7D0774B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08" r="31977"/>
          <a:stretch/>
        </p:blipFill>
        <p:spPr bwMode="auto">
          <a:xfrm>
            <a:off x="7909658" y="1017395"/>
            <a:ext cx="2891364" cy="56923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608CB-F966-C166-0F74-8ACD67D9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74" y="1165608"/>
            <a:ext cx="6311532" cy="539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17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472</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Assessing Convergence</vt:lpstr>
      <vt:lpstr>Uncertainty</vt:lpstr>
      <vt:lpstr>Inferences from posterior distributions</vt:lpstr>
      <vt:lpstr>Inferences from posterior distributions</vt:lpstr>
      <vt:lpstr>Inferences from posterior distributions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Blackmon, Heath L</cp:lastModifiedBy>
  <cp:revision>9</cp:revision>
  <dcterms:created xsi:type="dcterms:W3CDTF">2021-01-13T17:39:18Z</dcterms:created>
  <dcterms:modified xsi:type="dcterms:W3CDTF">2025-11-11T00:59:56Z</dcterms:modified>
</cp:coreProperties>
</file>